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15"/>
  </p:notesMasterIdLst>
  <p:sldIdLst>
    <p:sldId id="256" r:id="rId2"/>
    <p:sldId id="276" r:id="rId3"/>
    <p:sldId id="279" r:id="rId4"/>
    <p:sldId id="278" r:id="rId5"/>
    <p:sldId id="280" r:id="rId6"/>
    <p:sldId id="258" r:id="rId7"/>
    <p:sldId id="283" r:id="rId8"/>
    <p:sldId id="259" r:id="rId9"/>
    <p:sldId id="282" r:id="rId10"/>
    <p:sldId id="274" r:id="rId11"/>
    <p:sldId id="284" r:id="rId12"/>
    <p:sldId id="275" r:id="rId13"/>
    <p:sldId id="273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20" userDrawn="1">
          <p15:clr>
            <a:srgbClr val="A4A3A4"/>
          </p15:clr>
        </p15:guide>
        <p15:guide id="2" pos="9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 snapToGrid="0">
      <p:cViewPr varScale="1">
        <p:scale>
          <a:sx n="87" d="100"/>
          <a:sy n="87" d="100"/>
        </p:scale>
        <p:origin x="298" y="82"/>
      </p:cViewPr>
      <p:guideLst>
        <p:guide orient="horz" pos="720"/>
        <p:guide pos="9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339046-FD85-4897-8C8B-3A17CCEB859A}" type="datetimeFigureOut">
              <a:rPr lang="en-US" smtClean="0"/>
              <a:t>20/06/2019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11BEDF-48D7-4601-98D1-DD43BFED1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666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1BEDF-48D7-4601-98D1-DD43BFED19C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316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1BEDF-48D7-4601-98D1-DD43BFED19C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3827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1BEDF-48D7-4601-98D1-DD43BFED19C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735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1BEDF-48D7-4601-98D1-DD43BFED19C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914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7A4A-E309-448D-8C97-2DD36182EE2B}" type="datetime1">
              <a:rPr lang="en-US" smtClean="0"/>
              <a:t>20/06/2019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m-KH"/>
              <a:t>ចំណេះដឹងពាក់ព័ន្ធទៅនឹងការងារ (</a:t>
            </a:r>
            <a:r>
              <a:rPr lang="en-US"/>
              <a:t>Job Tips)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61DF-A661-4DD5-AAA0-45D0E344CAE4}" type="datetime1">
              <a:rPr lang="en-US" smtClean="0"/>
              <a:t>20/06/2019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m-KH"/>
              <a:t>ចំណេះដឹងពាក់ព័ន្ធទៅនឹងការងារ (</a:t>
            </a:r>
            <a:r>
              <a:rPr lang="en-US"/>
              <a:t>Job Tips)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53FA3-81C5-447F-835C-1C873F19727E}" type="datetime1">
              <a:rPr lang="en-US" smtClean="0"/>
              <a:t>20/06/2019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m-KH"/>
              <a:t>ចំណេះដឹងពាក់ព័ន្ធទៅនឹងការងារ (</a:t>
            </a:r>
            <a:r>
              <a:rPr lang="en-US"/>
              <a:t>Job Tips)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C7D87-B849-4A97-B6F2-F015836206D2}" type="datetime1">
              <a:rPr lang="en-US" smtClean="0"/>
              <a:t>20/06/2019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m-KH"/>
              <a:t>ចំណេះដឹងពាក់ព័ន្ធទៅនឹងការងារ (</a:t>
            </a:r>
            <a:r>
              <a:rPr lang="en-US"/>
              <a:t>Job Tips)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7599A-CC42-4E91-A5EC-75D905FDD9B2}" type="datetime1">
              <a:rPr lang="en-US" smtClean="0"/>
              <a:t>20/06/2019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m-KH"/>
              <a:t>ចំណេះដឹងពាក់ព័ន្ធទៅនឹងការងារ (</a:t>
            </a:r>
            <a:r>
              <a:rPr lang="en-US"/>
              <a:t>Job Tips)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32F5-E44D-4A51-AF03-0F8D503012A5}" type="datetime1">
              <a:rPr lang="en-US" smtClean="0"/>
              <a:t>20/06/2019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m-KH"/>
              <a:t>ចំណេះដឹងពាក់ព័ន្ធទៅនឹងការងារ (</a:t>
            </a:r>
            <a:r>
              <a:rPr lang="en-US"/>
              <a:t>Job Tips)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F866B-1A5B-45E0-913C-B02E3E923271}" type="datetime1">
              <a:rPr lang="en-US" smtClean="0"/>
              <a:t>20/06/2019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m-KH"/>
              <a:t>ចំណេះដឹងពាក់ព័ន្ធទៅនឹងការងារ (</a:t>
            </a:r>
            <a:r>
              <a:rPr lang="en-US"/>
              <a:t>Job Tips)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F6A9C-A8DB-4CFE-9442-C8B5991252B4}" type="datetime1">
              <a:rPr lang="en-US" smtClean="0"/>
              <a:t>20/06/2019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m-KH"/>
              <a:t>ចំណេះដឹងពាក់ព័ន្ធទៅនឹងការងារ (</a:t>
            </a:r>
            <a:r>
              <a:rPr lang="en-US"/>
              <a:t>Job Tips)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F6DD8-C37D-4D36-9CAD-FDFFB1E6141D}" type="datetime1">
              <a:rPr lang="en-US" smtClean="0"/>
              <a:t>20/06/2019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m-KH"/>
              <a:t>ចំណេះដឹងពាក់ព័ន្ធទៅនឹងការងារ (</a:t>
            </a:r>
            <a:r>
              <a:rPr lang="en-US"/>
              <a:t>Job Tips)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3DD63-73F8-4F15-A2AB-A3E5C51C41F6}" type="datetime1">
              <a:rPr lang="en-US" smtClean="0"/>
              <a:t>20/06/2019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m-KH"/>
              <a:t>ចំណេះដឹងពាក់ព័ន្ធទៅនឹងការងារ (</a:t>
            </a:r>
            <a:r>
              <a:rPr lang="en-US"/>
              <a:t>Job Tips)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DD46F-57BF-4191-BD56-C6602816DDAA}" type="datetime1">
              <a:rPr lang="en-US" smtClean="0"/>
              <a:t>20/06/2019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m-KH"/>
              <a:t>ចំណេះដឹងពាក់ព័ន្ធទៅនឹងការងារ (</a:t>
            </a:r>
            <a:r>
              <a:rPr lang="en-US"/>
              <a:t>Job Tips)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3326-B997-418D-9DAF-6E143F8CBEDE}" type="datetime1">
              <a:rPr lang="en-US" smtClean="0"/>
              <a:t>20/06/2019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m-KH"/>
              <a:t>ចំណេះដឹងពាក់ព័ន្ធទៅនឹងការងារ (</a:t>
            </a:r>
            <a:r>
              <a:rPr lang="en-US"/>
              <a:t>Job Tips)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0637D-53B2-4ADE-ABD2-721A973FAE97}" type="datetime1">
              <a:rPr lang="en-US" smtClean="0"/>
              <a:t>20/06/2019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m-KH"/>
              <a:t>ចំណេះដឹងពាក់ព័ន្ធទៅនឹងការងារ (</a:t>
            </a:r>
            <a:r>
              <a:rPr lang="en-US"/>
              <a:t>Job Tips)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B05B4-66CA-4C21-9398-32D78F66FF0B}" type="datetime1">
              <a:rPr lang="en-US" smtClean="0"/>
              <a:t>20/06/2019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m-KH"/>
              <a:t>ចំណេះដឹងពាក់ព័ន្ធទៅនឹងការងារ (</a:t>
            </a:r>
            <a:r>
              <a:rPr lang="en-US"/>
              <a:t>Job Tips)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D5F6-ADB1-4F89-BF2A-8ECF26681E5E}" type="datetime1">
              <a:rPr lang="en-US" smtClean="0"/>
              <a:t>20/06/2019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m-KH"/>
              <a:t>ចំណេះដឹងពាក់ព័ន្ធទៅនឹងការងារ (</a:t>
            </a:r>
            <a:r>
              <a:rPr lang="en-US"/>
              <a:t>Job Tips)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3DC5-203C-4EBD-8E13-784B2161E0B8}" type="datetime1">
              <a:rPr lang="en-US" smtClean="0"/>
              <a:t>20/06/2019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m-KH"/>
              <a:t>ចំណេះដឹងពាក់ព័ន្ធទៅនឹងការងារ (</a:t>
            </a:r>
            <a:r>
              <a:rPr lang="en-US"/>
              <a:t>Job Tips)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7D64B-27F2-438F-9C55-B4248DAEF831}" type="datetime1">
              <a:rPr lang="en-US" smtClean="0"/>
              <a:t>20/06/2019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km-KH"/>
              <a:t>ចំណេះដឹងពាក់ព័ន្ធទៅនឹងការងារ (</a:t>
            </a:r>
            <a:r>
              <a:rPr lang="en-US"/>
              <a:t>Job Tips)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A5200-C1CD-49CB-BB71-F0154A2D4D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999" y="1600200"/>
            <a:ext cx="8512003" cy="2450636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km-KH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ព</a:t>
            </a:r>
            <a:r>
              <a:rPr lang="ca-ES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ុ</a:t>
            </a:r>
            <a:r>
              <a:rPr lang="km-KH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ំ</a:t>
            </a:r>
            <a:r>
              <a:rPr lang="ca-ES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ទ</a:t>
            </a:r>
            <a:r>
              <a:rPr lang="km-KH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ា</a:t>
            </a:r>
            <a:r>
              <a:rPr lang="ca-ES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ន</a:t>
            </a:r>
            <a:r>
              <a:rPr lang="km-KH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់</a:t>
            </a:r>
            <a:r>
              <a:rPr lang="ca-ES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ម</a:t>
            </a:r>
            <a:r>
              <a:rPr lang="km-KH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ា</a:t>
            </a:r>
            <a:r>
              <a:rPr lang="ca-ES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ន</a:t>
            </a:r>
            <a:r>
              <a:rPr lang="km-KH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ប</a:t>
            </a:r>
            <a:r>
              <a:rPr lang="ca-ES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ទ</a:t>
            </a:r>
            <a:r>
              <a:rPr lang="km-KH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ព</a:t>
            </a:r>
            <a:r>
              <a:rPr lang="ca-ES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ិ</a:t>
            </a:r>
            <a:r>
              <a:rPr lang="km-KH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ស</a:t>
            </a:r>
            <a:r>
              <a:rPr lang="ca-ES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ោ</a:t>
            </a:r>
            <a:r>
              <a:rPr lang="km-KH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ធ</a:t>
            </a:r>
            <a:r>
              <a:rPr lang="ca-ES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ន</a:t>
            </a:r>
            <a:r>
              <a:rPr lang="km-KH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៍</a:t>
            </a:r>
            <a:r>
              <a:rPr lang="ca-ES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/>
            </a:r>
            <a:br>
              <a:rPr lang="ca-ES" sz="5200" b="1" dirty="0">
                <a:latin typeface="Khmer Nettra" panose="00000400000000000000" pitchFamily="2" charset="0"/>
                <a:cs typeface="Khmer Nettra" panose="00000400000000000000" pitchFamily="2" charset="0"/>
              </a:rPr>
            </a:br>
            <a:r>
              <a:rPr lang="km-KH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គ</a:t>
            </a:r>
            <a:r>
              <a:rPr lang="ca-ES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ួ</a:t>
            </a:r>
            <a:r>
              <a:rPr lang="km-KH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រ</a:t>
            </a:r>
            <a:r>
              <a:rPr lang="ca-ES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ធ</a:t>
            </a:r>
            <a:r>
              <a:rPr lang="km-KH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្</a:t>
            </a:r>
            <a:r>
              <a:rPr lang="ca-ES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វ</a:t>
            </a:r>
            <a:r>
              <a:rPr lang="km-KH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ើ</a:t>
            </a:r>
            <a:r>
              <a:rPr lang="ca-ES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យ</a:t>
            </a:r>
            <a:r>
              <a:rPr lang="km-KH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៉</a:t>
            </a:r>
            <a:r>
              <a:rPr lang="ca-ES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ា</a:t>
            </a:r>
            <a:r>
              <a:rPr lang="km-KH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ង</a:t>
            </a:r>
            <a:r>
              <a:rPr lang="ca-ES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ណ</a:t>
            </a:r>
            <a:r>
              <a:rPr lang="km-KH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ា</a:t>
            </a:r>
            <a:r>
              <a:rPr lang="ca-ES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ទ</a:t>
            </a:r>
            <a:r>
              <a:rPr lang="km-KH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ើ</a:t>
            </a:r>
            <a:r>
              <a:rPr lang="ca-ES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ប</a:t>
            </a:r>
            <a:r>
              <a:rPr lang="km-KH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ម</a:t>
            </a:r>
            <a:r>
              <a:rPr lang="ca-ES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ានការងារ</a:t>
            </a:r>
            <a:endParaRPr lang="en-US" sz="5200" dirty="0">
              <a:latin typeface="Khmer Nettra" panose="00000400000000000000" pitchFamily="2" charset="0"/>
              <a:cs typeface="Khmer Nettra" panose="00000400000000000000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D199D8-5381-45E8-8014-8238C6622F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0" y="4241074"/>
            <a:ext cx="8512003" cy="592184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ca-ES" sz="2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ចំណេះដឹងពាក់ព័ន្ធទៅនឹងការងារ (</a:t>
            </a:r>
            <a:r>
              <a:rPr lang="en-US" sz="2200" b="1" dirty="0">
                <a:latin typeface="Khmer Nettra" panose="00000400000000000000" pitchFamily="2" charset="0"/>
                <a:cs typeface="Khmer Nettra" panose="00000400000000000000" pitchFamily="2" charset="0"/>
              </a:rPr>
              <a:t>Job Tips)</a:t>
            </a:r>
            <a:endParaRPr lang="en-US" sz="2200" dirty="0">
              <a:latin typeface="Khmer Nettra" panose="00000400000000000000" pitchFamily="2" charset="0"/>
              <a:cs typeface="Khmer Nettra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692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FD52A-E34A-4E4C-A3DD-043519F4D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1"/>
            <a:ext cx="9990666" cy="457200"/>
          </a:xfrm>
        </p:spPr>
        <p:txBody>
          <a:bodyPr>
            <a:noAutofit/>
          </a:bodyPr>
          <a:lstStyle/>
          <a:p>
            <a:r>
              <a:rPr lang="km-KH" sz="3200" dirty="0">
                <a:latin typeface="Khmer Nettra" panose="00000400000000000000" pitchFamily="2" charset="0"/>
                <a:cs typeface="Khmer Nettra" panose="00000400000000000000" pitchFamily="2" charset="0"/>
              </a:rPr>
              <a:t>ធ្វើការជាបុគ្គលិកចុះកម្មសិក្សា</a:t>
            </a:r>
            <a:r>
              <a:rPr lang="en-US" sz="3200" dirty="0">
                <a:latin typeface="Khmer Nettra" panose="00000400000000000000" pitchFamily="2" charset="0"/>
                <a:cs typeface="Khmer Nettra" panose="00000400000000000000" pitchFamily="2" charset="0"/>
              </a:rPr>
              <a:t> (Internship)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8F405-F781-42F2-BCFC-665BF71CBE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23703"/>
            <a:ext cx="8596668" cy="5135681"/>
          </a:xfrm>
        </p:spPr>
        <p:txBody>
          <a:bodyPr>
            <a:no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	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ក្រៅពីអ្នកស្ម័គ្រចិត្ត ការធ្វើការជាបុគ្គលិកចុះកម្មសិក្សាគឺជាបទពិសោធស្នូលមួយដែលអ្នកគួរតែបញ្ចូលនៅក្នុងប្រវត្តិរូបរបស់អ្នកមុនពេលដាក់ពាក្យធ្វើការដំបូងរបស់អ្នក។ អ្នកប្រើវាជាបទពិសោធអ្នកស្ម័គ្រចិត្តមុនពេលចូលទៅក្នុងភារកិច្ចធ្ងន់ធ្ងរជាងនេះនៅក្នុងក្រុមហ៊ុន។ គួរបញ្ជាក់ផងដែរ កម្មសិក្សាមួយចំនួនក៏ទទួលបានប្រាក់ឈ្នួលផងដែរ ដូច្នេះហេតុអ្វីមិនត្រូវសាកល្បង?</a:t>
            </a:r>
            <a:endParaRPr lang="ca-ES" sz="2200" dirty="0">
              <a:latin typeface="Khmer Nettra" panose="00000400000000000000" pitchFamily="2" charset="0"/>
              <a:cs typeface="Khmer Nettra" panose="00000400000000000000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F5793F-1955-4330-AC64-B79737F4A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459385"/>
            <a:ext cx="6297612" cy="365125"/>
          </a:xfrm>
        </p:spPr>
        <p:txBody>
          <a:bodyPr vert="horz" lIns="91440" tIns="45720" rIns="91440" bIns="45720" rtlCol="0" anchor="ctr"/>
          <a:lstStyle/>
          <a:p>
            <a:r>
              <a:rPr lang="km-KH" sz="1200">
                <a:solidFill>
                  <a:schemeClr val="accent1"/>
                </a:solidFill>
                <a:latin typeface="Khmer Nettra" panose="00000400000000000000" pitchFamily="2" charset="0"/>
                <a:cs typeface="Khmer Nettra" panose="00000400000000000000" pitchFamily="2" charset="0"/>
              </a:rPr>
              <a:t>ចំណេះដឹងពាក់ព័ន្ធទៅនឹងការងារ (</a:t>
            </a:r>
            <a:r>
              <a:rPr lang="en-US" sz="1200">
                <a:solidFill>
                  <a:schemeClr val="accent1"/>
                </a:solidFill>
                <a:latin typeface="Khmer Nettra" panose="00000400000000000000" pitchFamily="2" charset="0"/>
                <a:cs typeface="Khmer Nettra" panose="00000400000000000000" pitchFamily="2" charset="0"/>
              </a:rPr>
              <a:t>Job Tips)</a:t>
            </a:r>
            <a:endParaRPr lang="en-US" sz="1200" dirty="0">
              <a:solidFill>
                <a:schemeClr val="accent1"/>
              </a:solidFill>
              <a:latin typeface="Khmer Nettra" panose="00000400000000000000" pitchFamily="2" charset="0"/>
              <a:cs typeface="Khmer Nettra" panose="00000400000000000000" pitchFamily="2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59FCB0-F25F-4B05-A2FC-24F169E30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4" y="6459385"/>
            <a:ext cx="562046" cy="365125"/>
          </a:xfrm>
        </p:spPr>
        <p:txBody>
          <a:bodyPr/>
          <a:lstStyle/>
          <a:p>
            <a:fld id="{D57F1E4F-1CFF-5643-939E-217C01CDF565}" type="slidenum">
              <a:rPr lang="en-US" sz="1200" smtClean="0">
                <a:latin typeface="Khmer Nettra" panose="00000400000000000000" pitchFamily="2" charset="0"/>
                <a:cs typeface="Khmer Nettra" panose="00000400000000000000" pitchFamily="2" charset="0"/>
              </a:rPr>
              <a:pPr/>
              <a:t>10</a:t>
            </a:fld>
            <a:endParaRPr lang="en-US" sz="1200" dirty="0">
              <a:latin typeface="Khmer Nettra" panose="00000400000000000000" pitchFamily="2" charset="0"/>
              <a:cs typeface="Khmer Nettra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639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F5793F-1955-4330-AC64-B79737F4A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459385"/>
            <a:ext cx="6297612" cy="365125"/>
          </a:xfrm>
        </p:spPr>
        <p:txBody>
          <a:bodyPr vert="horz" lIns="91440" tIns="45720" rIns="91440" bIns="45720" rtlCol="0" anchor="ctr"/>
          <a:lstStyle/>
          <a:p>
            <a:r>
              <a:rPr lang="km-KH" sz="1200" dirty="0">
                <a:solidFill>
                  <a:schemeClr val="accent1"/>
                </a:solidFill>
                <a:latin typeface="Khmer Nettra" panose="00000400000000000000" pitchFamily="2" charset="0"/>
                <a:cs typeface="Khmer Nettra" panose="00000400000000000000" pitchFamily="2" charset="0"/>
              </a:rPr>
              <a:t>ចំណេះដឹងពាក់ព័ន្ធទៅនឹងការងារ (</a:t>
            </a:r>
            <a:r>
              <a:rPr lang="en-US" sz="1200" dirty="0">
                <a:solidFill>
                  <a:schemeClr val="accent1"/>
                </a:solidFill>
                <a:latin typeface="Khmer Nettra" panose="00000400000000000000" pitchFamily="2" charset="0"/>
                <a:cs typeface="Khmer Nettra" panose="00000400000000000000" pitchFamily="2" charset="0"/>
              </a:rPr>
              <a:t>Job Tips)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59FCB0-F25F-4B05-A2FC-24F169E30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4" y="6459385"/>
            <a:ext cx="562046" cy="365125"/>
          </a:xfrm>
        </p:spPr>
        <p:txBody>
          <a:bodyPr/>
          <a:lstStyle/>
          <a:p>
            <a:fld id="{D57F1E4F-1CFF-5643-939E-217C01CDF565}" type="slidenum">
              <a:rPr lang="en-US" sz="1200" smtClean="0">
                <a:latin typeface="Khmer Nettra" panose="00000400000000000000" pitchFamily="2" charset="0"/>
                <a:cs typeface="Khmer Nettra" panose="00000400000000000000" pitchFamily="2" charset="0"/>
              </a:rPr>
              <a:pPr/>
              <a:t>11</a:t>
            </a:fld>
            <a:endParaRPr lang="en-US" sz="1200" dirty="0">
              <a:latin typeface="Khmer Nettra" panose="00000400000000000000" pitchFamily="2" charset="0"/>
              <a:cs typeface="Khmer Nettra" panose="00000400000000000000" pitchFamily="2" charset="0"/>
            </a:endParaRPr>
          </a:p>
        </p:txBody>
      </p:sp>
      <p:sp>
        <p:nvSpPr>
          <p:cNvPr id="8" name="AutoShape 2" descr="Image result for How to Get a Job When You Have No Experience?">
            <a:extLst>
              <a:ext uri="{FF2B5EF4-FFF2-40B4-BE49-F238E27FC236}">
                <a16:creationId xmlns:a16="http://schemas.microsoft.com/office/drawing/2014/main" id="{6C0D7BEB-89E7-4B8E-9A66-D4FA5A14A4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2" descr="Image result for How to Get a Job When You Have No Experience?">
            <a:extLst>
              <a:ext uri="{FF2B5EF4-FFF2-40B4-BE49-F238E27FC236}">
                <a16:creationId xmlns:a16="http://schemas.microsoft.com/office/drawing/2014/main" id="{118B1342-BD8E-4BBC-839D-F1EB70EB349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30D51D-52C5-442F-BADD-219AD8C79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6609" y="1162878"/>
            <a:ext cx="7299278" cy="489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839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FD52A-E34A-4E4C-A3DD-043519F4D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1"/>
            <a:ext cx="9990666" cy="457200"/>
          </a:xfrm>
        </p:spPr>
        <p:txBody>
          <a:bodyPr>
            <a:noAutofit/>
          </a:bodyPr>
          <a:lstStyle/>
          <a:p>
            <a:r>
              <a:rPr lang="km-KH" sz="3200" dirty="0">
                <a:latin typeface="Khmer Nettra" panose="00000400000000000000" pitchFamily="2" charset="0"/>
                <a:cs typeface="Khmer Nettra" panose="00000400000000000000" pitchFamily="2" charset="0"/>
              </a:rPr>
              <a:t>តាមរយៈទំនាក់ទំនង (</a:t>
            </a:r>
            <a:r>
              <a:rPr lang="en-US" sz="3200" dirty="0">
                <a:latin typeface="Khmer Nettra" panose="00000400000000000000" pitchFamily="2" charset="0"/>
                <a:cs typeface="Khmer Nettra" panose="00000400000000000000" pitchFamily="2" charset="0"/>
              </a:rPr>
              <a:t>Networking)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8F405-F781-42F2-BCFC-665BF71CBE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23703"/>
            <a:ext cx="8596668" cy="5135681"/>
          </a:xfrm>
        </p:spPr>
        <p:txBody>
          <a:bodyPr>
            <a:no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	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នៅពេលនិយាយដល់ឧស្សាហកម្មការងារពិតមិនមានអ្វីសំខាន់ជាងបណ្តាញ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ទំនាក់ទំនងនោះឡើយ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។ វាជាការពិតសម្រាប់ករណីជាច្រើនហើយអ្នកមិនគួរខកខានឱកាសដើម្បីបង្កើតទំនាក់ទំនងដ៏រឹងមាំមួយនៃទំនាក់ទំនង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។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 ពេលខ្លះ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 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សូម្បីតែគ្មានបទពិសោធការងារក៏ដោយ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 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អ្នកនៅតែអាចមានឱកាសធ្វើការដោយផ្អែកលើទំនាក់ទំនងបណ្តាញដ៏រឹងមាំរបស់អ្នក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។ 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ដ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ូ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ច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្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ន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េ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ះ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ហ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ើ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យ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ត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្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រ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ូ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វ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ច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េ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ះ    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កសាងទំនាក់ទំនងរបស់អ្នក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ជ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ា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ម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ួ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យ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អ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្នកដទៃ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សម្រាប់ឱកាស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។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F5793F-1955-4330-AC64-B79737F4A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459385"/>
            <a:ext cx="6297612" cy="365125"/>
          </a:xfrm>
        </p:spPr>
        <p:txBody>
          <a:bodyPr vert="horz" lIns="91440" tIns="45720" rIns="91440" bIns="45720" rtlCol="0" anchor="ctr"/>
          <a:lstStyle/>
          <a:p>
            <a:r>
              <a:rPr lang="km-KH" sz="1200">
                <a:solidFill>
                  <a:schemeClr val="accent1"/>
                </a:solidFill>
                <a:latin typeface="Khmer Nettra" panose="00000400000000000000" pitchFamily="2" charset="0"/>
                <a:cs typeface="Khmer Nettra" panose="00000400000000000000" pitchFamily="2" charset="0"/>
              </a:rPr>
              <a:t>ចំណេះដឹងពាក់ព័ន្ធទៅនឹងការងារ (</a:t>
            </a:r>
            <a:r>
              <a:rPr lang="en-US" sz="1200">
                <a:solidFill>
                  <a:schemeClr val="accent1"/>
                </a:solidFill>
                <a:latin typeface="Khmer Nettra" panose="00000400000000000000" pitchFamily="2" charset="0"/>
                <a:cs typeface="Khmer Nettra" panose="00000400000000000000" pitchFamily="2" charset="0"/>
              </a:rPr>
              <a:t>Job Tips)</a:t>
            </a:r>
            <a:endParaRPr lang="en-US" sz="1200" dirty="0">
              <a:solidFill>
                <a:schemeClr val="accent1"/>
              </a:solidFill>
              <a:latin typeface="Khmer Nettra" panose="00000400000000000000" pitchFamily="2" charset="0"/>
              <a:cs typeface="Khmer Nettra" panose="00000400000000000000" pitchFamily="2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59FCB0-F25F-4B05-A2FC-24F169E30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4" y="6459385"/>
            <a:ext cx="562046" cy="365125"/>
          </a:xfrm>
        </p:spPr>
        <p:txBody>
          <a:bodyPr/>
          <a:lstStyle/>
          <a:p>
            <a:fld id="{D57F1E4F-1CFF-5643-939E-217C01CDF565}" type="slidenum">
              <a:rPr lang="en-US" sz="1200" smtClean="0">
                <a:latin typeface="Khmer Nettra" panose="00000400000000000000" pitchFamily="2" charset="0"/>
                <a:cs typeface="Khmer Nettra" panose="00000400000000000000" pitchFamily="2" charset="0"/>
              </a:rPr>
              <a:pPr/>
              <a:t>12</a:t>
            </a:fld>
            <a:endParaRPr lang="en-US" sz="1200" dirty="0">
              <a:latin typeface="Khmer Nettra" panose="00000400000000000000" pitchFamily="2" charset="0"/>
              <a:cs typeface="Khmer Nettra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017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A5200-C1CD-49CB-BB71-F0154A2D4D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0848" y="2880550"/>
            <a:ext cx="9030304" cy="1096900"/>
          </a:xfrm>
        </p:spPr>
        <p:txBody>
          <a:bodyPr/>
          <a:lstStyle/>
          <a:p>
            <a:pPr algn="ctr"/>
            <a:r>
              <a:rPr lang="ca-ES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ស</a:t>
            </a:r>
            <a:r>
              <a:rPr lang="km-KH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ូ</a:t>
            </a:r>
            <a:r>
              <a:rPr lang="ca-ES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ម</a:t>
            </a:r>
            <a:r>
              <a:rPr lang="km-KH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អ</a:t>
            </a:r>
            <a:r>
              <a:rPr lang="ca-ES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រ</a:t>
            </a:r>
            <a:r>
              <a:rPr lang="km-KH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គ</a:t>
            </a:r>
            <a:r>
              <a:rPr lang="ca-ES" sz="5200" b="1" dirty="0">
                <a:latin typeface="Khmer Nettra" panose="00000400000000000000" pitchFamily="2" charset="0"/>
                <a:cs typeface="Khmer Nettra" panose="00000400000000000000" pitchFamily="2" charset="0"/>
              </a:rPr>
              <a:t>ុ</a:t>
            </a:r>
            <a:r>
              <a:rPr lang="km-KH" sz="5200" b="1" dirty="0" smtClean="0">
                <a:latin typeface="Khmer Nettra" panose="00000400000000000000" pitchFamily="2" charset="0"/>
                <a:cs typeface="Khmer Nettra" panose="00000400000000000000" pitchFamily="2" charset="0"/>
              </a:rPr>
              <a:t>ណ</a:t>
            </a:r>
            <a:endParaRPr lang="en-US" sz="5200" dirty="0">
              <a:latin typeface="Khmer Nettra" panose="00000400000000000000" pitchFamily="2" charset="0"/>
              <a:cs typeface="Khmer Nettra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965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F5793F-1955-4330-AC64-B79737F4A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459385"/>
            <a:ext cx="6297612" cy="365125"/>
          </a:xfrm>
        </p:spPr>
        <p:txBody>
          <a:bodyPr vert="horz" lIns="91440" tIns="45720" rIns="91440" bIns="45720" rtlCol="0" anchor="ctr"/>
          <a:lstStyle/>
          <a:p>
            <a:r>
              <a:rPr lang="km-KH" sz="1200" dirty="0">
                <a:solidFill>
                  <a:schemeClr val="accent1"/>
                </a:solidFill>
                <a:latin typeface="Khmer Nettra" panose="00000400000000000000" pitchFamily="2" charset="0"/>
                <a:cs typeface="Khmer Nettra" panose="00000400000000000000" pitchFamily="2" charset="0"/>
              </a:rPr>
              <a:t>ចំណេះដឹងពាក់ព័ន្ធទៅនឹងការងារ (</a:t>
            </a:r>
            <a:r>
              <a:rPr lang="en-US" sz="1200" dirty="0">
                <a:solidFill>
                  <a:schemeClr val="accent1"/>
                </a:solidFill>
                <a:latin typeface="Khmer Nettra" panose="00000400000000000000" pitchFamily="2" charset="0"/>
                <a:cs typeface="Khmer Nettra" panose="00000400000000000000" pitchFamily="2" charset="0"/>
              </a:rPr>
              <a:t>Job Tips)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59FCB0-F25F-4B05-A2FC-24F169E30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4" y="6459385"/>
            <a:ext cx="562046" cy="365125"/>
          </a:xfrm>
        </p:spPr>
        <p:txBody>
          <a:bodyPr/>
          <a:lstStyle/>
          <a:p>
            <a:fld id="{D57F1E4F-1CFF-5643-939E-217C01CDF565}" type="slidenum">
              <a:rPr lang="en-US" sz="1200" smtClean="0">
                <a:latin typeface="Khmer Nettra" panose="00000400000000000000" pitchFamily="2" charset="0"/>
                <a:cs typeface="Khmer Nettra" panose="00000400000000000000" pitchFamily="2" charset="0"/>
              </a:rPr>
              <a:pPr/>
              <a:t>2</a:t>
            </a:fld>
            <a:endParaRPr lang="en-US" sz="1200" dirty="0">
              <a:latin typeface="Khmer Nettra" panose="00000400000000000000" pitchFamily="2" charset="0"/>
              <a:cs typeface="Khmer Nettra" panose="00000400000000000000" pitchFamily="2" charset="0"/>
            </a:endParaRPr>
          </a:p>
        </p:txBody>
      </p:sp>
      <p:sp>
        <p:nvSpPr>
          <p:cNvPr id="8" name="AutoShape 2" descr="Image result for How to Get a Job When You Have No Experience?">
            <a:extLst>
              <a:ext uri="{FF2B5EF4-FFF2-40B4-BE49-F238E27FC236}">
                <a16:creationId xmlns:a16="http://schemas.microsoft.com/office/drawing/2014/main" id="{6C0D7BEB-89E7-4B8E-9A66-D4FA5A14A4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2" descr="Image result for How to Get a Job When You Have No Experience?">
            <a:extLst>
              <a:ext uri="{FF2B5EF4-FFF2-40B4-BE49-F238E27FC236}">
                <a16:creationId xmlns:a16="http://schemas.microsoft.com/office/drawing/2014/main" id="{118B1342-BD8E-4BBC-839D-F1EB70EB349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C2ED9F-F98D-4DF0-885E-9329E14E3E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6609" y="1162878"/>
            <a:ext cx="7299278" cy="487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297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F5793F-1955-4330-AC64-B79737F4A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459385"/>
            <a:ext cx="6297612" cy="365125"/>
          </a:xfrm>
        </p:spPr>
        <p:txBody>
          <a:bodyPr vert="horz" lIns="91440" tIns="45720" rIns="91440" bIns="45720" rtlCol="0" anchor="ctr"/>
          <a:lstStyle/>
          <a:p>
            <a:r>
              <a:rPr lang="km-KH" sz="1200" dirty="0">
                <a:solidFill>
                  <a:schemeClr val="accent1"/>
                </a:solidFill>
                <a:latin typeface="Khmer Nettra" panose="00000400000000000000" pitchFamily="2" charset="0"/>
                <a:cs typeface="Khmer Nettra" panose="00000400000000000000" pitchFamily="2" charset="0"/>
              </a:rPr>
              <a:t>ចំណេះដឹងពាក់ព័ន្ធទៅនឹងការងារ (</a:t>
            </a:r>
            <a:r>
              <a:rPr lang="en-US" sz="1200" dirty="0">
                <a:solidFill>
                  <a:schemeClr val="accent1"/>
                </a:solidFill>
                <a:latin typeface="Khmer Nettra" panose="00000400000000000000" pitchFamily="2" charset="0"/>
                <a:cs typeface="Khmer Nettra" panose="00000400000000000000" pitchFamily="2" charset="0"/>
              </a:rPr>
              <a:t>Job Tips)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59FCB0-F25F-4B05-A2FC-24F169E30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4" y="6459385"/>
            <a:ext cx="562046" cy="365125"/>
          </a:xfrm>
        </p:spPr>
        <p:txBody>
          <a:bodyPr/>
          <a:lstStyle/>
          <a:p>
            <a:fld id="{D57F1E4F-1CFF-5643-939E-217C01CDF565}" type="slidenum">
              <a:rPr lang="en-US" sz="1200" smtClean="0">
                <a:latin typeface="Khmer Nettra" panose="00000400000000000000" pitchFamily="2" charset="0"/>
                <a:cs typeface="Khmer Nettra" panose="00000400000000000000" pitchFamily="2" charset="0"/>
              </a:rPr>
              <a:pPr/>
              <a:t>3</a:t>
            </a:fld>
            <a:endParaRPr lang="en-US" sz="1200" dirty="0">
              <a:latin typeface="Khmer Nettra" panose="00000400000000000000" pitchFamily="2" charset="0"/>
              <a:cs typeface="Khmer Nettra" panose="00000400000000000000" pitchFamily="2" charset="0"/>
            </a:endParaRPr>
          </a:p>
        </p:txBody>
      </p:sp>
      <p:sp>
        <p:nvSpPr>
          <p:cNvPr id="8" name="AutoShape 2" descr="Image result for How to Get a Job When You Have No Experience?">
            <a:extLst>
              <a:ext uri="{FF2B5EF4-FFF2-40B4-BE49-F238E27FC236}">
                <a16:creationId xmlns:a16="http://schemas.microsoft.com/office/drawing/2014/main" id="{6C0D7BEB-89E7-4B8E-9A66-D4FA5A14A4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2" descr="Image result for How to Get a Job When You Have No Experience?">
            <a:extLst>
              <a:ext uri="{FF2B5EF4-FFF2-40B4-BE49-F238E27FC236}">
                <a16:creationId xmlns:a16="http://schemas.microsoft.com/office/drawing/2014/main" id="{118B1342-BD8E-4BBC-839D-F1EB70EB349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32B073-C4FE-48EC-A57D-CE86B06C66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419" t="16957" r="17646" b="22030"/>
          <a:stretch/>
        </p:blipFill>
        <p:spPr>
          <a:xfrm>
            <a:off x="1543878" y="1162880"/>
            <a:ext cx="7301948" cy="4909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388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8F405-F781-42F2-BCFC-665BF71CBE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23703"/>
            <a:ext cx="8596668" cy="5135681"/>
          </a:xfrm>
        </p:spPr>
        <p:txBody>
          <a:bodyPr>
            <a:no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	គ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្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រ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ប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់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យ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៉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ា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ង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ស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ុ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ទ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្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ធ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ស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ឹ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ង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ត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ែ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ម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ា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ន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ល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ើ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ក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ដ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ំ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ប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ូ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ង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 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ហើយដែលរួមបញ្ចូលទាំងនៅពេលដែលយើងទាំងអស់គ្នាត្រូវដាក់ពាក្យសុំការងារដំបូង។ ដូច្នេះតើមានអ្វីកើតឡើងនៅពេលដែលអ្នកមិនមានបទពិសោធន៍? តើអ្នកនឹងទទួលបាននរណាម្នាក់ដើម្បីជួលអ្នកនៅកន្លែងដំបូង? ប្រសិនបើអ្នកត្រូវការជំនួយក្នុងស្ថានភាពនេះអ្នកកំពុងអានអត្ថបទត្រឹមត្រូវ។ 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ខាងក្រោមនេះ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ជ</a:t>
            </a: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ា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គន្លឹះមួយចំនួនដែលអ្នកគួរចងចាំនៅពេលដាក់ពាក្យសុំការងារដំបូង។</a:t>
            </a:r>
            <a:endParaRPr lang="ca-ES" sz="2200" dirty="0">
              <a:latin typeface="Khmer Nettra" panose="00000400000000000000" pitchFamily="2" charset="0"/>
              <a:cs typeface="Khmer Nettra" panose="00000400000000000000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F5793F-1955-4330-AC64-B79737F4A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459385"/>
            <a:ext cx="6297612" cy="365125"/>
          </a:xfrm>
        </p:spPr>
        <p:txBody>
          <a:bodyPr vert="horz" lIns="91440" tIns="45720" rIns="91440" bIns="45720" rtlCol="0" anchor="ctr"/>
          <a:lstStyle/>
          <a:p>
            <a:r>
              <a:rPr lang="km-KH" sz="1200" dirty="0">
                <a:solidFill>
                  <a:schemeClr val="accent1"/>
                </a:solidFill>
                <a:latin typeface="Khmer Nettra" panose="00000400000000000000" pitchFamily="2" charset="0"/>
                <a:cs typeface="Khmer Nettra" panose="00000400000000000000" pitchFamily="2" charset="0"/>
              </a:rPr>
              <a:t>ចំណេះដឹងពាក់ព័ន្ធទៅនឹងការងារ (</a:t>
            </a:r>
            <a:r>
              <a:rPr lang="en-US" sz="1200" dirty="0">
                <a:solidFill>
                  <a:schemeClr val="accent1"/>
                </a:solidFill>
                <a:latin typeface="Khmer Nettra" panose="00000400000000000000" pitchFamily="2" charset="0"/>
                <a:cs typeface="Khmer Nettra" panose="00000400000000000000" pitchFamily="2" charset="0"/>
              </a:rPr>
              <a:t>Job Tips)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59FCB0-F25F-4B05-A2FC-24F169E30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4" y="6459385"/>
            <a:ext cx="562046" cy="365125"/>
          </a:xfrm>
        </p:spPr>
        <p:txBody>
          <a:bodyPr/>
          <a:lstStyle/>
          <a:p>
            <a:fld id="{D57F1E4F-1CFF-5643-939E-217C01CDF565}" type="slidenum">
              <a:rPr lang="en-US" sz="1200" smtClean="0">
                <a:latin typeface="Khmer Nettra" panose="00000400000000000000" pitchFamily="2" charset="0"/>
                <a:cs typeface="Khmer Nettra" panose="00000400000000000000" pitchFamily="2" charset="0"/>
              </a:rPr>
              <a:pPr/>
              <a:t>4</a:t>
            </a:fld>
            <a:endParaRPr lang="en-US" sz="1200" dirty="0">
              <a:latin typeface="Khmer Nettra" panose="00000400000000000000" pitchFamily="2" charset="0"/>
              <a:cs typeface="Khmer Nettra" panose="00000400000000000000" pitchFamily="2" charset="0"/>
            </a:endParaRPr>
          </a:p>
        </p:txBody>
      </p:sp>
      <p:sp>
        <p:nvSpPr>
          <p:cNvPr id="8" name="AutoShape 2" descr="Image result for How to Get a Job When You Have No Experience?">
            <a:extLst>
              <a:ext uri="{FF2B5EF4-FFF2-40B4-BE49-F238E27FC236}">
                <a16:creationId xmlns:a16="http://schemas.microsoft.com/office/drawing/2014/main" id="{6C0D7BEB-89E7-4B8E-9A66-D4FA5A14A4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913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F5793F-1955-4330-AC64-B79737F4A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459385"/>
            <a:ext cx="6297612" cy="365125"/>
          </a:xfrm>
        </p:spPr>
        <p:txBody>
          <a:bodyPr vert="horz" lIns="91440" tIns="45720" rIns="91440" bIns="45720" rtlCol="0" anchor="ctr"/>
          <a:lstStyle/>
          <a:p>
            <a:r>
              <a:rPr lang="km-KH" sz="1200" dirty="0">
                <a:solidFill>
                  <a:schemeClr val="accent1"/>
                </a:solidFill>
                <a:latin typeface="Khmer Nettra" panose="00000400000000000000" pitchFamily="2" charset="0"/>
                <a:cs typeface="Khmer Nettra" panose="00000400000000000000" pitchFamily="2" charset="0"/>
              </a:rPr>
              <a:t>ចំណេះដឹងពាក់ព័ន្ធទៅនឹងការងារ (</a:t>
            </a:r>
            <a:r>
              <a:rPr lang="en-US" sz="1200" dirty="0">
                <a:solidFill>
                  <a:schemeClr val="accent1"/>
                </a:solidFill>
                <a:latin typeface="Khmer Nettra" panose="00000400000000000000" pitchFamily="2" charset="0"/>
                <a:cs typeface="Khmer Nettra" panose="00000400000000000000" pitchFamily="2" charset="0"/>
              </a:rPr>
              <a:t>Job Tips)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59FCB0-F25F-4B05-A2FC-24F169E30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4" y="6459385"/>
            <a:ext cx="562046" cy="365125"/>
          </a:xfrm>
        </p:spPr>
        <p:txBody>
          <a:bodyPr/>
          <a:lstStyle/>
          <a:p>
            <a:fld id="{D57F1E4F-1CFF-5643-939E-217C01CDF565}" type="slidenum">
              <a:rPr lang="en-US" sz="1200" smtClean="0">
                <a:latin typeface="Khmer Nettra" panose="00000400000000000000" pitchFamily="2" charset="0"/>
                <a:cs typeface="Khmer Nettra" panose="00000400000000000000" pitchFamily="2" charset="0"/>
              </a:rPr>
              <a:pPr/>
              <a:t>5</a:t>
            </a:fld>
            <a:endParaRPr lang="en-US" sz="1200" dirty="0">
              <a:latin typeface="Khmer Nettra" panose="00000400000000000000" pitchFamily="2" charset="0"/>
              <a:cs typeface="Khmer Nettra" panose="00000400000000000000" pitchFamily="2" charset="0"/>
            </a:endParaRPr>
          </a:p>
        </p:txBody>
      </p:sp>
      <p:sp>
        <p:nvSpPr>
          <p:cNvPr id="8" name="AutoShape 2" descr="Image result for How to Get a Job When You Have No Experience?">
            <a:extLst>
              <a:ext uri="{FF2B5EF4-FFF2-40B4-BE49-F238E27FC236}">
                <a16:creationId xmlns:a16="http://schemas.microsoft.com/office/drawing/2014/main" id="{6C0D7BEB-89E7-4B8E-9A66-D4FA5A14A4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2" descr="Image result for How to Get a Job When You Have No Experience?">
            <a:extLst>
              <a:ext uri="{FF2B5EF4-FFF2-40B4-BE49-F238E27FC236}">
                <a16:creationId xmlns:a16="http://schemas.microsoft.com/office/drawing/2014/main" id="{118B1342-BD8E-4BBC-839D-F1EB70EB349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2" descr="Image result for Sell yourself differently">
            <a:extLst>
              <a:ext uri="{FF2B5EF4-FFF2-40B4-BE49-F238E27FC236}">
                <a16:creationId xmlns:a16="http://schemas.microsoft.com/office/drawing/2014/main" id="{81840116-9B10-403C-BFAB-7D40B336290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A61B15-C922-49EB-A5FE-1E9B3B3EF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878" y="1160698"/>
            <a:ext cx="7315200" cy="489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460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FD52A-E34A-4E4C-A3DD-043519F4D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1"/>
            <a:ext cx="9990666" cy="457200"/>
          </a:xfrm>
        </p:spPr>
        <p:txBody>
          <a:bodyPr>
            <a:noAutofit/>
          </a:bodyPr>
          <a:lstStyle/>
          <a:p>
            <a:r>
              <a:rPr lang="km-KH" sz="3200" dirty="0">
                <a:latin typeface="Khmer Nettra" panose="00000400000000000000" pitchFamily="2" charset="0"/>
                <a:cs typeface="Khmer Nettra" panose="00000400000000000000" pitchFamily="2" charset="0"/>
              </a:rPr>
              <a:t>បង្ហាញពីសមត្ថភាពនិងបុគ្គលិកលក្ខណៈរបស់អ្នក</a:t>
            </a:r>
            <a:endParaRPr lang="en-US" sz="3200" dirty="0">
              <a:latin typeface="Khmer Nettra" panose="00000400000000000000" pitchFamily="2" charset="0"/>
              <a:cs typeface="Khmer Nettra" panose="00000400000000000000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8F405-F781-42F2-BCFC-665BF71CBE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23703"/>
            <a:ext cx="8596668" cy="5135681"/>
          </a:xfrm>
        </p:spPr>
        <p:txBody>
          <a:bodyPr>
            <a:no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	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ក្រុមហ៊ុនភាគច្រើននឹងពិនិត្យមើលប្រវត្តិរូបការងាររបស់អ្នកមុនពេលពួកគេជួលអ្នក ប៉ុន្តែក្នុងករណីនេះអ្នកអាចប្រើវិធីសាស្រ្តផ្សេងដើម្បីណែនាំអំពីខ្លួន ឯង។ ដូច្នេះសូមឱ្យពួកគេដឹងថាបទពិសោធន៍របស់អ្នកមានកម្រិត និងព្យាយាមបង្ហាញពីបុគ្គលិកលក្ខណៈរបស់អ្នកដែលជាស្នូលដើម្បីទទួលបានជោគជ័យ។ បន្ថែមពីនេះ ត្រូវបង្ហាញថាអ្នកកំពុងផ្តោតលើការរៀនសូត្រអ្វីថ្មីៗហើយអភិវឌ្ឍវាឱ្យកាន់តែប្រសើរឡើង។</a:t>
            </a:r>
            <a:endParaRPr lang="ca-ES" sz="2200" dirty="0">
              <a:latin typeface="Khmer Nettra" panose="00000400000000000000" pitchFamily="2" charset="0"/>
              <a:cs typeface="Khmer Nettra" panose="00000400000000000000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F5793F-1955-4330-AC64-B79737F4A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459385"/>
            <a:ext cx="6297612" cy="365125"/>
          </a:xfrm>
        </p:spPr>
        <p:txBody>
          <a:bodyPr vert="horz" lIns="91440" tIns="45720" rIns="91440" bIns="45720" rtlCol="0" anchor="ctr"/>
          <a:lstStyle/>
          <a:p>
            <a:r>
              <a:rPr lang="km-KH" sz="1200">
                <a:solidFill>
                  <a:schemeClr val="accent1"/>
                </a:solidFill>
                <a:latin typeface="Khmer Nettra" panose="00000400000000000000" pitchFamily="2" charset="0"/>
                <a:cs typeface="Khmer Nettra" panose="00000400000000000000" pitchFamily="2" charset="0"/>
              </a:rPr>
              <a:t>ចំណេះដឹងពាក់ព័ន្ធទៅនឹងការងារ (</a:t>
            </a:r>
            <a:r>
              <a:rPr lang="en-US" sz="1200">
                <a:solidFill>
                  <a:schemeClr val="accent1"/>
                </a:solidFill>
                <a:latin typeface="Khmer Nettra" panose="00000400000000000000" pitchFamily="2" charset="0"/>
                <a:cs typeface="Khmer Nettra" panose="00000400000000000000" pitchFamily="2" charset="0"/>
              </a:rPr>
              <a:t>Job Tips)</a:t>
            </a:r>
            <a:endParaRPr lang="en-US" sz="1200" dirty="0">
              <a:solidFill>
                <a:schemeClr val="accent1"/>
              </a:solidFill>
              <a:latin typeface="Khmer Nettra" panose="00000400000000000000" pitchFamily="2" charset="0"/>
              <a:cs typeface="Khmer Nettra" panose="00000400000000000000" pitchFamily="2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59FCB0-F25F-4B05-A2FC-24F169E30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4" y="6459385"/>
            <a:ext cx="562046" cy="365125"/>
          </a:xfrm>
        </p:spPr>
        <p:txBody>
          <a:bodyPr/>
          <a:lstStyle/>
          <a:p>
            <a:fld id="{D57F1E4F-1CFF-5643-939E-217C01CDF565}" type="slidenum">
              <a:rPr lang="en-US" sz="1200" smtClean="0">
                <a:latin typeface="Khmer Nettra" panose="00000400000000000000" pitchFamily="2" charset="0"/>
                <a:cs typeface="Khmer Nettra" panose="00000400000000000000" pitchFamily="2" charset="0"/>
              </a:rPr>
              <a:pPr/>
              <a:t>6</a:t>
            </a:fld>
            <a:endParaRPr lang="en-US" sz="1200" dirty="0">
              <a:latin typeface="Khmer Nettra" panose="00000400000000000000" pitchFamily="2" charset="0"/>
              <a:cs typeface="Khmer Nettra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239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F5793F-1955-4330-AC64-B79737F4A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459385"/>
            <a:ext cx="6297612" cy="365125"/>
          </a:xfrm>
        </p:spPr>
        <p:txBody>
          <a:bodyPr vert="horz" lIns="91440" tIns="45720" rIns="91440" bIns="45720" rtlCol="0" anchor="ctr"/>
          <a:lstStyle/>
          <a:p>
            <a:r>
              <a:rPr lang="km-KH" sz="1200" dirty="0">
                <a:solidFill>
                  <a:schemeClr val="accent1"/>
                </a:solidFill>
                <a:latin typeface="Khmer Nettra" panose="00000400000000000000" pitchFamily="2" charset="0"/>
                <a:cs typeface="Khmer Nettra" panose="00000400000000000000" pitchFamily="2" charset="0"/>
              </a:rPr>
              <a:t>ចំណេះដឹងពាក់ព័ន្ធទៅនឹងការងារ (</a:t>
            </a:r>
            <a:r>
              <a:rPr lang="en-US" sz="1200" dirty="0">
                <a:solidFill>
                  <a:schemeClr val="accent1"/>
                </a:solidFill>
                <a:latin typeface="Khmer Nettra" panose="00000400000000000000" pitchFamily="2" charset="0"/>
                <a:cs typeface="Khmer Nettra" panose="00000400000000000000" pitchFamily="2" charset="0"/>
              </a:rPr>
              <a:t>Job Tips)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59FCB0-F25F-4B05-A2FC-24F169E30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4" y="6459385"/>
            <a:ext cx="562046" cy="365125"/>
          </a:xfrm>
        </p:spPr>
        <p:txBody>
          <a:bodyPr/>
          <a:lstStyle/>
          <a:p>
            <a:fld id="{D57F1E4F-1CFF-5643-939E-217C01CDF565}" type="slidenum">
              <a:rPr lang="en-US" sz="1200" smtClean="0">
                <a:latin typeface="Khmer Nettra" panose="00000400000000000000" pitchFamily="2" charset="0"/>
                <a:cs typeface="Khmer Nettra" panose="00000400000000000000" pitchFamily="2" charset="0"/>
              </a:rPr>
              <a:pPr/>
              <a:t>7</a:t>
            </a:fld>
            <a:endParaRPr lang="en-US" sz="1200" dirty="0">
              <a:latin typeface="Khmer Nettra" panose="00000400000000000000" pitchFamily="2" charset="0"/>
              <a:cs typeface="Khmer Nettra" panose="00000400000000000000" pitchFamily="2" charset="0"/>
            </a:endParaRPr>
          </a:p>
        </p:txBody>
      </p:sp>
      <p:sp>
        <p:nvSpPr>
          <p:cNvPr id="8" name="AutoShape 2" descr="Image result for How to Get a Job When You Have No Experience?">
            <a:extLst>
              <a:ext uri="{FF2B5EF4-FFF2-40B4-BE49-F238E27FC236}">
                <a16:creationId xmlns:a16="http://schemas.microsoft.com/office/drawing/2014/main" id="{6C0D7BEB-89E7-4B8E-9A66-D4FA5A14A4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2" descr="Image result for How to Get a Job When You Have No Experience?">
            <a:extLst>
              <a:ext uri="{FF2B5EF4-FFF2-40B4-BE49-F238E27FC236}">
                <a16:creationId xmlns:a16="http://schemas.microsoft.com/office/drawing/2014/main" id="{118B1342-BD8E-4BBC-839D-F1EB70EB349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B4DAF2-5E1A-4D11-A565-4DA965934A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878" y="1160160"/>
            <a:ext cx="7292009" cy="4892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785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FD52A-E34A-4E4C-A3DD-043519F4D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1"/>
            <a:ext cx="9990666" cy="457200"/>
          </a:xfrm>
        </p:spPr>
        <p:txBody>
          <a:bodyPr>
            <a:noAutofit/>
          </a:bodyPr>
          <a:lstStyle/>
          <a:p>
            <a:r>
              <a:rPr lang="km-KH" sz="3200" dirty="0">
                <a:latin typeface="Khmer Nettra" panose="00000400000000000000" pitchFamily="2" charset="0"/>
                <a:cs typeface="Khmer Nettra" panose="00000400000000000000" pitchFamily="2" charset="0"/>
              </a:rPr>
              <a:t>ចាប់ផ្ដើមធ្វើការងារស្ម័គ្រចិត្ត</a:t>
            </a:r>
            <a:r>
              <a:rPr lang="en-US" sz="3200" dirty="0">
                <a:latin typeface="Khmer Nettra" panose="00000400000000000000" pitchFamily="2" charset="0"/>
                <a:cs typeface="Khmer Nettra" panose="00000400000000000000" pitchFamily="2" charset="0"/>
              </a:rPr>
              <a:t> (Volunteer)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8F405-F781-42F2-BCFC-665BF71CBE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23703"/>
            <a:ext cx="8596668" cy="5135681"/>
          </a:xfrm>
        </p:spPr>
        <p:txBody>
          <a:bodyPr>
            <a:no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ca-ES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	</a:t>
            </a:r>
            <a:r>
              <a:rPr lang="km-KH" sz="2200" dirty="0">
                <a:latin typeface="Khmer Nettra" panose="00000400000000000000" pitchFamily="2" charset="0"/>
                <a:cs typeface="Khmer Nettra" panose="00000400000000000000" pitchFamily="2" charset="0"/>
              </a:rPr>
              <a:t>ប្រសិនបើអ្នកកំពុងស្វែងរកវិធីដើម្បីបង្កើតបទពិសោធន៍ធម្មតាសម្រាប់ប្រវត្តិរូបរបស់អ្នកការងារស្ម័គ្រចិត្តគឺជាជម្រើសល្អប្រសើរ។ វាមានផលវិជ្ជមានយ៉ាងខ្លាំងទៅលើប្រវត្តិរូបរបស់អ្នក ហើយវាបង្ហាញថាអ្នកមានឆន្ទៈរៀនសូត្រជំនាញផ្សេងទៀត ក្រៅពីជំនាញសំខាន់របស់អ្នក។ វាក៏នឹងជួយបង្ហាញពីការប្តេជ្ញារបស់អ្នកដើម្បីក្លាយជាបេក្ខជនសកម្ម។</a:t>
            </a:r>
            <a:endParaRPr lang="ca-ES" sz="2200" dirty="0">
              <a:latin typeface="Khmer Nettra" panose="00000400000000000000" pitchFamily="2" charset="0"/>
              <a:cs typeface="Khmer Nettra" panose="00000400000000000000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F5793F-1955-4330-AC64-B79737F4A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459385"/>
            <a:ext cx="6297612" cy="365125"/>
          </a:xfrm>
        </p:spPr>
        <p:txBody>
          <a:bodyPr vert="horz" lIns="91440" tIns="45720" rIns="91440" bIns="45720" rtlCol="0" anchor="ctr"/>
          <a:lstStyle/>
          <a:p>
            <a:r>
              <a:rPr lang="km-KH" sz="1200">
                <a:solidFill>
                  <a:schemeClr val="accent1"/>
                </a:solidFill>
                <a:latin typeface="Khmer Nettra" panose="00000400000000000000" pitchFamily="2" charset="0"/>
                <a:cs typeface="Khmer Nettra" panose="00000400000000000000" pitchFamily="2" charset="0"/>
              </a:rPr>
              <a:t>ចំណេះដឹងពាក់ព័ន្ធទៅនឹងការងារ (</a:t>
            </a:r>
            <a:r>
              <a:rPr lang="en-US" sz="1200">
                <a:solidFill>
                  <a:schemeClr val="accent1"/>
                </a:solidFill>
                <a:latin typeface="Khmer Nettra" panose="00000400000000000000" pitchFamily="2" charset="0"/>
                <a:cs typeface="Khmer Nettra" panose="00000400000000000000" pitchFamily="2" charset="0"/>
              </a:rPr>
              <a:t>Job Tips)</a:t>
            </a:r>
            <a:endParaRPr lang="en-US" sz="1200" dirty="0">
              <a:solidFill>
                <a:schemeClr val="accent1"/>
              </a:solidFill>
              <a:latin typeface="Khmer Nettra" panose="00000400000000000000" pitchFamily="2" charset="0"/>
              <a:cs typeface="Khmer Nettra" panose="00000400000000000000" pitchFamily="2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59FCB0-F25F-4B05-A2FC-24F169E30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4" y="6459385"/>
            <a:ext cx="562046" cy="365125"/>
          </a:xfrm>
        </p:spPr>
        <p:txBody>
          <a:bodyPr/>
          <a:lstStyle/>
          <a:p>
            <a:fld id="{D57F1E4F-1CFF-5643-939E-217C01CDF565}" type="slidenum">
              <a:rPr lang="en-US" sz="1200" smtClean="0">
                <a:latin typeface="Khmer Nettra" panose="00000400000000000000" pitchFamily="2" charset="0"/>
                <a:cs typeface="Khmer Nettra" panose="00000400000000000000" pitchFamily="2" charset="0"/>
              </a:rPr>
              <a:pPr/>
              <a:t>8</a:t>
            </a:fld>
            <a:endParaRPr lang="en-US" sz="1200" dirty="0">
              <a:latin typeface="Khmer Nettra" panose="00000400000000000000" pitchFamily="2" charset="0"/>
              <a:cs typeface="Khmer Nettra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796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F5793F-1955-4330-AC64-B79737F4A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459385"/>
            <a:ext cx="6297612" cy="365125"/>
          </a:xfrm>
        </p:spPr>
        <p:txBody>
          <a:bodyPr vert="horz" lIns="91440" tIns="45720" rIns="91440" bIns="45720" rtlCol="0" anchor="ctr"/>
          <a:lstStyle/>
          <a:p>
            <a:r>
              <a:rPr lang="km-KH" sz="1200" dirty="0">
                <a:solidFill>
                  <a:schemeClr val="accent1"/>
                </a:solidFill>
                <a:latin typeface="Khmer Nettra" panose="00000400000000000000" pitchFamily="2" charset="0"/>
                <a:cs typeface="Khmer Nettra" panose="00000400000000000000" pitchFamily="2" charset="0"/>
              </a:rPr>
              <a:t>ចំណេះដឹងពាក់ព័ន្ធទៅនឹងការងារ (</a:t>
            </a:r>
            <a:r>
              <a:rPr lang="en-US" sz="1200" dirty="0">
                <a:solidFill>
                  <a:schemeClr val="accent1"/>
                </a:solidFill>
                <a:latin typeface="Khmer Nettra" panose="00000400000000000000" pitchFamily="2" charset="0"/>
                <a:cs typeface="Khmer Nettra" panose="00000400000000000000" pitchFamily="2" charset="0"/>
              </a:rPr>
              <a:t>Job Tips)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59FCB0-F25F-4B05-A2FC-24F169E30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4" y="6459385"/>
            <a:ext cx="562046" cy="365125"/>
          </a:xfrm>
        </p:spPr>
        <p:txBody>
          <a:bodyPr/>
          <a:lstStyle/>
          <a:p>
            <a:fld id="{D57F1E4F-1CFF-5643-939E-217C01CDF565}" type="slidenum">
              <a:rPr lang="en-US" sz="1200" smtClean="0">
                <a:latin typeface="Khmer Nettra" panose="00000400000000000000" pitchFamily="2" charset="0"/>
                <a:cs typeface="Khmer Nettra" panose="00000400000000000000" pitchFamily="2" charset="0"/>
              </a:rPr>
              <a:pPr/>
              <a:t>9</a:t>
            </a:fld>
            <a:endParaRPr lang="en-US" sz="1200" dirty="0">
              <a:latin typeface="Khmer Nettra" panose="00000400000000000000" pitchFamily="2" charset="0"/>
              <a:cs typeface="Khmer Nettra" panose="00000400000000000000" pitchFamily="2" charset="0"/>
            </a:endParaRPr>
          </a:p>
        </p:txBody>
      </p:sp>
      <p:sp>
        <p:nvSpPr>
          <p:cNvPr id="8" name="AutoShape 2" descr="Image result for How to Get a Job When You Have No Experience?">
            <a:extLst>
              <a:ext uri="{FF2B5EF4-FFF2-40B4-BE49-F238E27FC236}">
                <a16:creationId xmlns:a16="http://schemas.microsoft.com/office/drawing/2014/main" id="{6C0D7BEB-89E7-4B8E-9A66-D4FA5A14A4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2" descr="Image result for How to Get a Job When You Have No Experience?">
            <a:extLst>
              <a:ext uri="{FF2B5EF4-FFF2-40B4-BE49-F238E27FC236}">
                <a16:creationId xmlns:a16="http://schemas.microsoft.com/office/drawing/2014/main" id="{118B1342-BD8E-4BBC-839D-F1EB70EB349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8C4C91-BD43-46D2-BD5D-F7F9F210D0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878" y="1162878"/>
            <a:ext cx="7292009" cy="489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319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160</TotalTime>
  <Words>211</Words>
  <Application>Microsoft Office PowerPoint</Application>
  <PresentationFormat>Widescreen</PresentationFormat>
  <Paragraphs>38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DaunPenh</vt:lpstr>
      <vt:lpstr>Khmer Nettra</vt:lpstr>
      <vt:lpstr>Trebuchet MS</vt:lpstr>
      <vt:lpstr>Wingdings 3</vt:lpstr>
      <vt:lpstr>Facet</vt:lpstr>
      <vt:lpstr>ពុំទាន់មានបទពិសោធន៍ គួរធ្វើយ៉ាងណាទើបមានការងារ</vt:lpstr>
      <vt:lpstr>PowerPoint Presentation</vt:lpstr>
      <vt:lpstr>PowerPoint Presentation</vt:lpstr>
      <vt:lpstr>PowerPoint Presentation</vt:lpstr>
      <vt:lpstr>PowerPoint Presentation</vt:lpstr>
      <vt:lpstr>បង្ហាញពីសមត្ថភាពនិងបុគ្គលិកលក្ខណៈរបស់អ្នក</vt:lpstr>
      <vt:lpstr>PowerPoint Presentation</vt:lpstr>
      <vt:lpstr>ចាប់ផ្ដើមធ្វើការងារស្ម័គ្រចិត្ត (Volunteer)</vt:lpstr>
      <vt:lpstr>PowerPoint Presentation</vt:lpstr>
      <vt:lpstr>ធ្វើការជាបុគ្គលិកចុះកម្មសិក្សា (Internship)</vt:lpstr>
      <vt:lpstr>PowerPoint Presentation</vt:lpstr>
      <vt:lpstr>តាមរយៈទំនាក់ទំនង (Networking)</vt:lpstr>
      <vt:lpstr>សូមអរគុណ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របៀបតម្លើង Ubuntu 18.04 LTS Server</dc:title>
  <dc:creator>SAMBATVOHA CHEN</dc:creator>
  <cp:lastModifiedBy>SAMBATVOHA CHEN</cp:lastModifiedBy>
  <cp:revision>26</cp:revision>
  <dcterms:created xsi:type="dcterms:W3CDTF">2019-06-20T07:45:54Z</dcterms:created>
  <dcterms:modified xsi:type="dcterms:W3CDTF">2019-06-20T15:54:00Z</dcterms:modified>
</cp:coreProperties>
</file>